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рганические реакции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Удлинение цепи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66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простых эфиров</a:t>
            </a:r>
            <a:br>
              <a:rPr lang="ru-RU" dirty="0" smtClean="0"/>
            </a:br>
            <a:r>
              <a:rPr lang="ru-RU" dirty="0" smtClean="0"/>
              <a:t>(межмолекулярная дегидратация)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369713"/>
            <a:ext cx="6943802" cy="11644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976" y="4803820"/>
            <a:ext cx="5160652" cy="67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9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Этерификация</a:t>
            </a:r>
            <a:br>
              <a:rPr lang="ru-RU" dirty="0" smtClean="0"/>
            </a:br>
            <a:r>
              <a:rPr lang="ru-RU" dirty="0" smtClean="0"/>
              <a:t>(образование сложных эфиров)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2143691"/>
            <a:ext cx="6599229" cy="15280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3" y="4636394"/>
            <a:ext cx="5108777" cy="10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19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Альдольная</a:t>
            </a:r>
            <a:r>
              <a:rPr lang="ru-RU" dirty="0" smtClean="0"/>
              <a:t> и </a:t>
            </a:r>
            <a:r>
              <a:rPr lang="ru-RU" dirty="0" err="1" smtClean="0"/>
              <a:t>кротоновая</a:t>
            </a:r>
            <a:r>
              <a:rPr lang="ru-RU" dirty="0" smtClean="0"/>
              <a:t> конденсации альдегидов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89408"/>
            <a:ext cx="7362228" cy="2479507"/>
          </a:xfrm>
        </p:spPr>
      </p:pic>
    </p:spTree>
    <p:extLst>
      <p:ext uri="{BB962C8B-B14F-4D97-AF65-F5344CB8AC3E}">
        <p14:creationId xmlns:p14="http://schemas.microsoft.com/office/powerpoint/2010/main" val="167907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Полимеризация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2099"/>
            <a:ext cx="8596668" cy="5206126"/>
          </a:xfrm>
        </p:spPr>
        <p:txBody>
          <a:bodyPr>
            <a:normAutofit/>
          </a:bodyPr>
          <a:lstStyle/>
          <a:p>
            <a:r>
              <a:rPr lang="ru-RU" dirty="0" smtClean="0"/>
              <a:t>Этилена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Стирола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Этиленгликоля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Формальдегида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Ацетальдегида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771" y="1358721"/>
            <a:ext cx="4466511" cy="9283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578" y="5048519"/>
            <a:ext cx="2598325" cy="7478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6492" y="4720196"/>
            <a:ext cx="2113372" cy="10761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3578" y="5796330"/>
            <a:ext cx="2266667" cy="9142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3578" y="3734873"/>
            <a:ext cx="4620070" cy="98532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71" y="2389177"/>
            <a:ext cx="2632536" cy="120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67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Каучуки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311104"/>
          </a:xfrm>
        </p:spPr>
        <p:txBody>
          <a:bodyPr>
            <a:normAutofit/>
          </a:bodyPr>
          <a:lstStyle/>
          <a:p>
            <a:r>
              <a:rPr lang="ru-RU" dirty="0"/>
              <a:t>Бутадиеновый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err="1" smtClean="0"/>
              <a:t>Изопреновый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Хлоропреновый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Бутадиен-стирольный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880" y="1270000"/>
            <a:ext cx="6498605" cy="21300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880" y="3802462"/>
            <a:ext cx="4803820" cy="14707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07" y="5347978"/>
            <a:ext cx="3415526" cy="151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22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Неполный пиролиз метана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000779"/>
            <a:ext cx="8861993" cy="1655156"/>
          </a:xfrm>
        </p:spPr>
      </p:pic>
    </p:spTree>
    <p:extLst>
      <p:ext uri="{BB962C8B-B14F-4D97-AF65-F5344CB8AC3E}">
        <p14:creationId xmlns:p14="http://schemas.microsoft.com/office/powerpoint/2010/main" val="275451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Реакция </a:t>
            </a:r>
            <a:r>
              <a:rPr lang="ru-RU" dirty="0" err="1" smtClean="0"/>
              <a:t>Вюрца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232597"/>
            <a:ext cx="7884414" cy="908098"/>
          </a:xfrm>
        </p:spPr>
      </p:pic>
    </p:spTree>
    <p:extLst>
      <p:ext uri="{BB962C8B-B14F-4D97-AF65-F5344CB8AC3E}">
        <p14:creationId xmlns:p14="http://schemas.microsoft.com/office/powerpoint/2010/main" val="54823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Димеризация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550017"/>
            <a:ext cx="5494108" cy="142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Тримеризация</a:t>
            </a:r>
            <a:r>
              <a:rPr lang="ru-RU" dirty="0" smtClean="0"/>
              <a:t> – реакция </a:t>
            </a:r>
            <a:r>
              <a:rPr lang="ru-RU" dirty="0" err="1" smtClean="0"/>
              <a:t>Бертло</a:t>
            </a:r>
            <a:r>
              <a:rPr lang="ru-RU" dirty="0" smtClean="0"/>
              <a:t>-Зелинского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77198"/>
            <a:ext cx="6109832" cy="2906497"/>
          </a:xfrm>
        </p:spPr>
      </p:pic>
    </p:spTree>
    <p:extLst>
      <p:ext uri="{BB962C8B-B14F-4D97-AF65-F5344CB8AC3E}">
        <p14:creationId xmlns:p14="http://schemas.microsoft.com/office/powerpoint/2010/main" val="231502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Тетрамеризация</a:t>
            </a:r>
            <a:r>
              <a:rPr lang="ru-RU" dirty="0" smtClean="0"/>
              <a:t> – синтез </a:t>
            </a:r>
            <a:r>
              <a:rPr lang="ru-RU" dirty="0" err="1" smtClean="0"/>
              <a:t>Реппе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72743"/>
            <a:ext cx="6980844" cy="2233870"/>
          </a:xfrm>
        </p:spPr>
      </p:pic>
    </p:spTree>
    <p:extLst>
      <p:ext uri="{BB962C8B-B14F-4D97-AF65-F5344CB8AC3E}">
        <p14:creationId xmlns:p14="http://schemas.microsoft.com/office/powerpoint/2010/main" val="419708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Ацетилениды</a:t>
            </a:r>
            <a:r>
              <a:rPr lang="ru-RU" dirty="0" smtClean="0"/>
              <a:t> натрия + первичные </a:t>
            </a:r>
            <a:r>
              <a:rPr lang="ru-RU" dirty="0" err="1" smtClean="0"/>
              <a:t>алкилгалогениды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71422" y="2975020"/>
            <a:ext cx="10294180" cy="158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1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Алкилирование</a:t>
            </a:r>
            <a:r>
              <a:rPr lang="ru-RU" dirty="0" smtClean="0"/>
              <a:t> бензола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100618"/>
            <a:ext cx="9006161" cy="12766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334" y="1731286"/>
            <a:ext cx="279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</a:t>
            </a:r>
            <a:r>
              <a:rPr lang="ru-RU" dirty="0" err="1" smtClean="0"/>
              <a:t>Фриделю-Крафтсу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7334" y="3547499"/>
            <a:ext cx="321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Алкилирование</a:t>
            </a:r>
            <a:r>
              <a:rPr lang="ru-RU" dirty="0" smtClean="0"/>
              <a:t> </a:t>
            </a:r>
            <a:r>
              <a:rPr lang="ru-RU" dirty="0" err="1" smtClean="0"/>
              <a:t>алкеном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879" y="4087049"/>
            <a:ext cx="5133577" cy="153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477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Синтез </a:t>
            </a:r>
            <a:r>
              <a:rPr lang="ru-RU" dirty="0" err="1" smtClean="0"/>
              <a:t>Вильямссона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3644" y="3554569"/>
            <a:ext cx="7648434" cy="16360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347" y="2083645"/>
            <a:ext cx="4207145" cy="44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1813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53</Words>
  <Application>Microsoft Office PowerPoint</Application>
  <PresentationFormat>Широкоэкранный</PresentationFormat>
  <Paragraphs>42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ChemWindow.Document</vt:lpstr>
      <vt:lpstr>Органические реакции</vt:lpstr>
      <vt:lpstr>Неполный пиролиз метана</vt:lpstr>
      <vt:lpstr>Реакция Вюрца</vt:lpstr>
      <vt:lpstr>Димеризация</vt:lpstr>
      <vt:lpstr>Тримеризация – реакция Бертло-Зелинского</vt:lpstr>
      <vt:lpstr>Тетрамеризация – синтез Реппе</vt:lpstr>
      <vt:lpstr>Ацетилениды натрия + первичные алкилгалогениды</vt:lpstr>
      <vt:lpstr>Алкилирование бензола</vt:lpstr>
      <vt:lpstr>Синтез Вильямссона</vt:lpstr>
      <vt:lpstr>Образование простых эфиров (межмолекулярная дегидратация)</vt:lpstr>
      <vt:lpstr>Этерификация (образование сложных эфиров)</vt:lpstr>
      <vt:lpstr>Альдольная и кротоновая конденсации альдегидов</vt:lpstr>
      <vt:lpstr>Полимеризация</vt:lpstr>
      <vt:lpstr>Каучуки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Органические реакции</dc:title>
  <dc:creator>Александра Рыскина</dc:creator>
  <cp:lastModifiedBy>Александра Рыскина</cp:lastModifiedBy>
  <cp:revision>9</cp:revision>
  <dcterms:created xsi:type="dcterms:W3CDTF">2017-02-13T21:20:48Z</dcterms:created>
  <dcterms:modified xsi:type="dcterms:W3CDTF">2017-02-13T22:50:35Z</dcterms:modified>
</cp:coreProperties>
</file>